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Average"/>
      <p:regular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Average-regular.fntdata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Google Shape;24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" name="Google Shape;25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502cfcd9f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502cfcd9f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6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4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" name="Google Shape;3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8" name="Google Shape;38;p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" name="Google Shape;55;p5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56" name="Google Shape;56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" name="Google Shape;58;p5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" name="Google Shape;59;p5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0" name="Google Shape;6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63" name="Google Shape;63;p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6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6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6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6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6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6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6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1" name="Google Shape;81;p6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2" name="Google Shape;8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3" name="Google Shape;83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7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9" name="Google Shape;89;p7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7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1" name="Google Shape;91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" name="Google Shape;95;p7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96" name="Google Shape;96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8" name="Google Shape;98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9" name="Google Shape;9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2" name="Google Shape;102;p8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" name="Google Shape;110;p8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1" name="Google Shape;11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2" name="Google Shape;112;p8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8" name="Google Shape;118;p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19" name="Google Shape;119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" name="Google Shape;121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" name="Google Shape;122;p9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3" name="Google Shape;123;p9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4" name="Google Shape;12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0" name="Google Shape;130;p10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31" name="Google Shape;131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" name="Google Shape;133;p1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GB"/>
              <a:t>e-Challan Payment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4968575" y="2896225"/>
            <a:ext cx="4126500" cy="10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GB" sz="1400"/>
              <a:t>An e-Challan App for the Police</a:t>
            </a:r>
            <a:endParaRPr sz="1400"/>
          </a:p>
        </p:txBody>
      </p:sp>
      <p:sp>
        <p:nvSpPr>
          <p:cNvPr id="230" name="Google Shape;230;p17"/>
          <p:cNvSpPr txBox="1"/>
          <p:nvPr/>
        </p:nvSpPr>
        <p:spPr>
          <a:xfrm>
            <a:off x="375100" y="135500"/>
            <a:ext cx="3643800" cy="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17"/>
          <p:cNvSpPr txBox="1"/>
          <p:nvPr/>
        </p:nvSpPr>
        <p:spPr>
          <a:xfrm>
            <a:off x="4968575" y="3341800"/>
            <a:ext cx="2845800" cy="4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GB" sz="14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AAVISHKARAK</a:t>
            </a:r>
            <a:endParaRPr b="1" i="0" sz="14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Contents</a:t>
            </a:r>
            <a:endParaRPr/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Problem Statement</a:t>
            </a:r>
            <a:endParaRPr b="0" i="0" sz="1800" u="none" cap="none" strike="noStrike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Solution</a:t>
            </a:r>
            <a:endParaRPr b="0" i="0" sz="1400" u="none" cap="none" strike="noStrike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2748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Features</a:t>
            </a:r>
            <a:endParaRPr b="0" i="0" sz="1800" u="none" cap="none" strike="noStrike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Highlights</a:t>
            </a:r>
            <a:endParaRPr b="0" i="0" sz="1800" u="none" cap="none" strike="noStrike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1294298" y="3399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What do we solve?</a:t>
            </a:r>
            <a:endParaRPr b="0" i="0" sz="1800" u="none" cap="none" strike="noStrike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6702000" y="0"/>
            <a:ext cx="2442000" cy="7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GB" sz="14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AAVISHKARAK</a:t>
            </a:r>
            <a:endParaRPr b="1" i="0" sz="14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SIH Problem Statement</a:t>
            </a:r>
            <a:endParaRPr/>
          </a:p>
        </p:txBody>
      </p:sp>
      <p:sp>
        <p:nvSpPr>
          <p:cNvPr id="248" name="Google Shape;248;p19"/>
          <p:cNvSpPr txBox="1"/>
          <p:nvPr/>
        </p:nvSpPr>
        <p:spPr>
          <a:xfrm>
            <a:off x="6702000" y="0"/>
            <a:ext cx="2442000" cy="7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AAVISHKARAK</a:t>
            </a:r>
            <a:endParaRPr b="1" i="0" sz="14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9" name="Google Shape;249;p19"/>
          <p:cNvSpPr txBox="1"/>
          <p:nvPr/>
        </p:nvSpPr>
        <p:spPr>
          <a:xfrm>
            <a:off x="1330650" y="1411400"/>
            <a:ext cx="6972600" cy="10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Making Government payments Online</a:t>
            </a:r>
            <a:endParaRPr b="0" i="0" sz="1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Solution</a:t>
            </a:r>
            <a:endParaRPr/>
          </a:p>
        </p:txBody>
      </p:sp>
      <p:sp>
        <p:nvSpPr>
          <p:cNvPr id="255" name="Google Shape;255;p20"/>
          <p:cNvSpPr txBox="1"/>
          <p:nvPr/>
        </p:nvSpPr>
        <p:spPr>
          <a:xfrm>
            <a:off x="3634250" y="1279575"/>
            <a:ext cx="5431800" cy="30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users of the application would be the Government officials.</a:t>
            </a:r>
            <a:endParaRPr b="0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With a provided Login data, Traffic police officers would be able to log in and issue challans against the violator. The v</a:t>
            </a: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io</a:t>
            </a:r>
            <a:r>
              <a:rPr b="0" i="0" lang="en-GB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lator would be able to scan a QR code to pay th</a:t>
            </a: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 challan or could pay the challan directly through a window in our application.</a:t>
            </a:r>
            <a:r>
              <a:rPr b="0" i="0" lang="en-GB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The generated receipt would be sent through a mail/sms to the violator. This will make issuing a challan easy and less hectic for the officers.</a:t>
            </a:r>
            <a:endParaRPr b="0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20"/>
          <p:cNvSpPr txBox="1"/>
          <p:nvPr/>
        </p:nvSpPr>
        <p:spPr>
          <a:xfrm>
            <a:off x="6702000" y="0"/>
            <a:ext cx="2442000" cy="7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AAVISHKARAK</a:t>
            </a:r>
            <a:endParaRPr b="1" i="0" sz="14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7" name="Google Shape;25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85325" y="1092700"/>
            <a:ext cx="2327251" cy="393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1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Features</a:t>
            </a:r>
            <a:endParaRPr/>
          </a:p>
        </p:txBody>
      </p:sp>
      <p:sp>
        <p:nvSpPr>
          <p:cNvPr id="263" name="Google Shape;263;p21"/>
          <p:cNvSpPr txBox="1"/>
          <p:nvPr>
            <p:ph idx="1" type="body"/>
          </p:nvPr>
        </p:nvSpPr>
        <p:spPr>
          <a:xfrm>
            <a:off x="1297500" y="1048825"/>
            <a:ext cx="3798900" cy="3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Login &amp; Signup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Issue new Challan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Select the violations </a:t>
            </a:r>
            <a:r>
              <a:rPr lang="en-GB" sz="1400"/>
              <a:t>through Checkboxes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Pay e-Challan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Request e-Challan through mail/SMS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e-Challan receipt through Mail/SMS 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Maintained Database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Location &amp; Time Tracking</a:t>
            </a:r>
            <a:endParaRPr sz="1400"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 sz="1400"/>
          </a:p>
        </p:txBody>
      </p:sp>
      <p:sp>
        <p:nvSpPr>
          <p:cNvPr id="264" name="Google Shape;264;p21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65" name="Google Shape;265;p21"/>
          <p:cNvSpPr txBox="1"/>
          <p:nvPr/>
        </p:nvSpPr>
        <p:spPr>
          <a:xfrm>
            <a:off x="6702000" y="0"/>
            <a:ext cx="2442000" cy="7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AAVISHKARAK</a:t>
            </a:r>
            <a:endParaRPr b="1" i="0" sz="14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2" name="Google Shape;27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2138" y="122738"/>
            <a:ext cx="7159724" cy="4898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3"/>
          <p:cNvSpPr txBox="1"/>
          <p:nvPr>
            <p:ph type="title"/>
          </p:nvPr>
        </p:nvSpPr>
        <p:spPr>
          <a:xfrm>
            <a:off x="2711300" y="1929375"/>
            <a:ext cx="8778600" cy="25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 sz="3600"/>
              <a:t>Thank You!</a:t>
            </a:r>
            <a:endParaRPr sz="3600"/>
          </a:p>
        </p:txBody>
      </p:sp>
      <p:sp>
        <p:nvSpPr>
          <p:cNvPr id="278" name="Google Shape;278;p23"/>
          <p:cNvSpPr txBox="1"/>
          <p:nvPr/>
        </p:nvSpPr>
        <p:spPr>
          <a:xfrm>
            <a:off x="6702000" y="0"/>
            <a:ext cx="2442000" cy="7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AAVISHKARAK</a:t>
            </a:r>
            <a:endParaRPr b="1" i="0" sz="14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